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a8046aa1f3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a8046aa1f3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a05724a14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a05724a14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a05724a14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a05724a14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Found in boreal and mixed deciduous- coniferous forests (spanning from Nova Scotia all across the continent to the British Columbia)  Population in the Southern Sierra Nevada has been isolated and dwindling for many 100 years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a05724a14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a05724a14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a05724a14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a05724a14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a05724a14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a05724a14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a05724a14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a05724a14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a05724a14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a05724a14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a05724a14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a05724a14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B6D7A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youtube.com/watch?v=919i5KrC908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i.org/10.1016/S0006-3207(03)00003-X" TargetMode="External"/><Relationship Id="rId4" Type="http://schemas.openxmlformats.org/officeDocument/2006/relationships/hyperlink" Target="https://wdfw.wa.gov/sites/default/files/publications/01393/wdfw01393.pdf" TargetMode="External"/><Relationship Id="rId5" Type="http://schemas.openxmlformats.org/officeDocument/2006/relationships/hyperlink" Target="https://doi.org/10.1093/jmammal/gyx030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35500" y="283125"/>
            <a:ext cx="5427300" cy="37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900"/>
              <a:t>Why do fishers (</a:t>
            </a:r>
            <a:r>
              <a:rPr i="1" lang="en" sz="3900"/>
              <a:t>Pekania pennanti</a:t>
            </a:r>
            <a:r>
              <a:rPr lang="en" sz="3900"/>
              <a:t>) thrive in Albany, NY but reintroductions continue to fail in the Pacific NW?</a:t>
            </a:r>
            <a:endParaRPr sz="39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139650"/>
            <a:ext cx="5162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Bri S., Hayden L., Sam K.,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Tim C., Danny M., Sherone S.</a:t>
            </a:r>
            <a:endParaRPr sz="1800"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41252" r="14669" t="0"/>
          <a:stretch/>
        </p:blipFill>
        <p:spPr>
          <a:xfrm>
            <a:off x="5738998" y="0"/>
            <a:ext cx="3405003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3"/>
          <p:cNvCxnSpPr/>
          <p:nvPr/>
        </p:nvCxnSpPr>
        <p:spPr>
          <a:xfrm>
            <a:off x="714300" y="4068825"/>
            <a:ext cx="4356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34150" y="2150850"/>
            <a:ext cx="4412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Questions?</a:t>
            </a:r>
            <a:endParaRPr sz="4400"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1493" y="1109962"/>
            <a:ext cx="3386575" cy="29235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1457575" y="310250"/>
            <a:ext cx="595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/>
              <a:t>What are fishers? </a:t>
            </a:r>
            <a:r>
              <a:rPr lang="en" sz="1620"/>
              <a:t>(U.S. Fish &amp; Wildlife Service)</a:t>
            </a:r>
            <a:endParaRPr sz="1620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1381375" y="922225"/>
            <a:ext cx="5753700" cy="4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Pekan is the Abenaki word to describe the fisher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Sexually dimorphic m</a:t>
            </a:r>
            <a:r>
              <a:rPr lang="en" sz="1700"/>
              <a:t>esocarnivores 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IUCN: Least Concern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Monospecific genus with three subspecies (Hapeman et al. 2017)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i="1" lang="en" sz="1700"/>
              <a:t>pacifica, columbiana, and pennanti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Eat squirrels, mice, and birds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Live ~10 years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Prefer forests with a substantial canopy cover with tree cavities for denning</a:t>
            </a:r>
            <a:endParaRPr sz="1700"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17169" r="43825" t="0"/>
          <a:stretch/>
        </p:blipFill>
        <p:spPr>
          <a:xfrm>
            <a:off x="0" y="0"/>
            <a:ext cx="13775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0" l="33493" r="17380" t="0"/>
          <a:stretch/>
        </p:blipFill>
        <p:spPr>
          <a:xfrm>
            <a:off x="7456700" y="0"/>
            <a:ext cx="16872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Historical Range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56550" y="1222075"/>
            <a:ext cx="5205300" cy="3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Native to North America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Found in boreal and </a:t>
            </a:r>
            <a:r>
              <a:rPr lang="en" sz="1600"/>
              <a:t>mixed</a:t>
            </a:r>
            <a:r>
              <a:rPr lang="en" sz="1600"/>
              <a:t> deciduous-coniferous forests (NYSDEC, 2015)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Over-trapping</a:t>
            </a:r>
            <a:r>
              <a:rPr lang="en" sz="1600"/>
              <a:t> and habitat destruction in the 18th and 19th </a:t>
            </a:r>
            <a:r>
              <a:rPr lang="en" sz="1600"/>
              <a:t>century</a:t>
            </a:r>
            <a:r>
              <a:rPr lang="en" sz="1600"/>
              <a:t> caused the population to be considered endangered (Fogarty, 2022)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Range decreases and southern populations in the US diminish to small isolated groups.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Most U.S States banned fisher trapping in 1930’s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By 2011 fishers were removed from the endangered list but continue to struggle in the west.</a:t>
            </a:r>
            <a:endParaRPr sz="1600"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700" y="-67150"/>
            <a:ext cx="3882300" cy="38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Reintroductions in the Pacific NW/why they are </a:t>
            </a:r>
            <a:r>
              <a:rPr lang="en"/>
              <a:t>struggling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690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First Fisher reintroduction occurred in 2008, over a three year period 100 fishers were reintroduced to the Pacific NW (Lewis et al 2011)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By end of period, half of individuals were dead and most other half had an unknown status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Future projects past 2014 introduced more populations, and though some have </a:t>
            </a:r>
            <a:r>
              <a:rPr lang="en" sz="1400"/>
              <a:t>re established</a:t>
            </a:r>
            <a:r>
              <a:rPr lang="en" sz="1400"/>
              <a:t> breeding (Washington Department of Fish and Wildlife, it’s nowhere near past population ranges.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Logging and wildfires in the NW often remove forests critical for Fisher use (Aubry et al 2003)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American Martens (</a:t>
            </a:r>
            <a:r>
              <a:rPr i="1" lang="en" sz="1400"/>
              <a:t>Martes americana</a:t>
            </a:r>
            <a:r>
              <a:rPr lang="en" sz="1400"/>
              <a:t>) overlap in Fisher habitat, distribution, and niche, including in the NW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Though Martens are often outcompeted by Fishers in other regions (Manlick et al 2017), it’s possible that it’s the inverse in the NW with Martens </a:t>
            </a:r>
            <a:r>
              <a:rPr lang="en" sz="1400"/>
              <a:t>suppressing</a:t>
            </a:r>
            <a:r>
              <a:rPr lang="en" sz="1400"/>
              <a:t> the niche space for Fishers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0925" y="3415400"/>
            <a:ext cx="2591376" cy="172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445875"/>
            <a:ext cx="2591375" cy="1723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8300" y="3628756"/>
            <a:ext cx="2063025" cy="130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Populations thriving in Albany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633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578"/>
              <a:t>Naive</a:t>
            </a:r>
            <a:r>
              <a:rPr b="1" lang="en" sz="6578"/>
              <a:t> prey </a:t>
            </a:r>
            <a:endParaRPr b="1" sz="6578"/>
          </a:p>
          <a:p>
            <a:pPr indent="-33303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6578"/>
              <a:t>Prey may have </a:t>
            </a:r>
            <a:r>
              <a:rPr lang="en" sz="6578"/>
              <a:t>forgotten</a:t>
            </a:r>
            <a:r>
              <a:rPr lang="en" sz="6578"/>
              <a:t> the threat of fishers.</a:t>
            </a:r>
            <a:endParaRPr sz="6578"/>
          </a:p>
          <a:p>
            <a:pPr indent="-33303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578"/>
              <a:t>Prey may become aware and fisher populations may collapse once food is harder to get.</a:t>
            </a:r>
            <a:endParaRPr sz="6578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578"/>
              <a:t>Behavioral</a:t>
            </a:r>
            <a:endParaRPr b="1" sz="6578"/>
          </a:p>
          <a:p>
            <a:pPr indent="-33303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6578"/>
              <a:t>The fishers in Albany changed their active hours to avoid humans.</a:t>
            </a:r>
            <a:endParaRPr sz="6578"/>
          </a:p>
          <a:p>
            <a:pPr indent="-33303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578"/>
              <a:t>Making and using </a:t>
            </a:r>
            <a:r>
              <a:rPr lang="en" sz="6578"/>
              <a:t>natural</a:t>
            </a:r>
            <a:r>
              <a:rPr lang="en" sz="6578"/>
              <a:t> </a:t>
            </a:r>
            <a:r>
              <a:rPr lang="en" sz="6578"/>
              <a:t>city corridors to travel over large areas within cities</a:t>
            </a:r>
            <a:endParaRPr sz="6578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578"/>
              <a:t>(LaPoint, 2013)</a:t>
            </a:r>
            <a:endParaRPr sz="6578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70125"/>
            <a:ext cx="4114800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Interview with Dr. </a:t>
            </a:r>
            <a:r>
              <a:rPr lang="en"/>
              <a:t>Jeffrey</a:t>
            </a:r>
            <a:r>
              <a:rPr lang="en"/>
              <a:t> Lewis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Human Impact on Fishers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200"/>
              <a:t>A clip from our interview with Dr. Jeffrey Lewis; How people are part of the problem.</a:t>
            </a:r>
            <a:endParaRPr sz="2200"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1250" y="136747"/>
            <a:ext cx="2894649" cy="151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Hypotheses- Why are they failing? 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“The things that you worry about the most is predators… but we haven’t found that to be the case”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Jeff Lewis, on the Cascade Mountain Fisher reintroduction effort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Wildfires, Logging, Predators are main concerns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Parasites, brought in from source species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Human impact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 Prey interactions in Albany could account for success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Niche compression and the unregulated growth of American martens in the Pacific NW have led to the unsuccessful reintroduction of Pacific fishers in that area (Hiller 2015).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Alternatively, behavioral changes and revised </a:t>
            </a:r>
            <a:r>
              <a:rPr lang="en"/>
              <a:t>management</a:t>
            </a:r>
            <a:r>
              <a:rPr lang="en"/>
              <a:t> plans have allowed them to thrive in Albany (NYSDEC 2015).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280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Literature Cited </a:t>
            </a:r>
            <a:endParaRPr sz="2320"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772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Aubry, K. B., Lewis, J.C. 2003. Extirpation and reintroduction of fishers (</a:t>
            </a:r>
            <a:r>
              <a:rPr i="1" lang="en" sz="1200"/>
              <a:t>Martes pennanti</a:t>
            </a:r>
            <a:r>
              <a:rPr lang="en" sz="1200"/>
              <a:t>) in Oregon: implications for their conservation in the Pacific States. Biological Conservation 114: 79-90 </a:t>
            </a:r>
            <a:r>
              <a:rPr lang="en" sz="1200">
                <a:uFill>
                  <a:noFill/>
                </a:uFill>
                <a:hlinkClick r:id="rId3"/>
              </a:rPr>
              <a:t>https://doi.org/10.1016/S0006-3207(03)00003-X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Fogarty, R., R. Weir, E. Lofroth, and K. Larsen. 2022. Trapping mortality accelerates the decline of the fisher, an endangered mesocarnivore, in British Columbia, Canada. Endangered Species Research 49:1–12.</a:t>
            </a:r>
            <a:endParaRPr sz="1200"/>
          </a:p>
          <a:p>
            <a:pPr indent="-3048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Hapeman, P., E. K. Latch, O. E. Rhodes, B. Swanson, and C. W. Kilpatrick. 2017. Genetic population structure of fishers (</a:t>
            </a:r>
            <a:r>
              <a:rPr i="1" lang="en" sz="1200"/>
              <a:t>Pekania pennanti</a:t>
            </a:r>
            <a:r>
              <a:rPr lang="en" sz="1200"/>
              <a:t>) in the Great Lakes region: remnants and reintroductions. Canadian Journal of Zoology 95:869–876.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Hiller, T. L. 2015. Feasibility assessment for the reintroduction of fishers in western Oregon, USA. U.S. Fish and Wildlife Service, Portland, Oregon, USA.</a:t>
            </a:r>
            <a:endParaRPr sz="1200"/>
          </a:p>
          <a:p>
            <a:pPr indent="-3048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LaPoint, S.D (2013). Movement ecology of fishers (Pekania pennanti) within a semi-urban landscape:163.</a:t>
            </a:r>
            <a:endParaRPr sz="1200"/>
          </a:p>
          <a:p>
            <a:pPr indent="-3048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Lewis, J.C., Happe, P.J., Jenkins, K.J., Manson, D.J. 2011. Olympic Fisher Reintroduction Project: Progress Report 2008-2011 </a:t>
            </a:r>
            <a:r>
              <a:rPr lang="en" sz="1200">
                <a:uFill>
                  <a:noFill/>
                </a:uFill>
                <a:hlinkClick r:id="rId4"/>
              </a:rPr>
              <a:t>https://wdfw.wa.gov/sites/default/files/publications/01393/wdfw01393.pdf</a:t>
            </a:r>
            <a:endParaRPr sz="1200"/>
          </a:p>
          <a:p>
            <a:pPr indent="-3048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Lewis, J. November 18, 2022. Video Interview.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Manlick, P. J., Woodford, J. E., Zuckerberg, B., Pauli, J. N. 2017 Niche compression intensifies competition between reintroduced American martens (</a:t>
            </a:r>
            <a:r>
              <a:rPr i="1" lang="en" sz="1200"/>
              <a:t>Martes americana</a:t>
            </a:r>
            <a:r>
              <a:rPr lang="en" sz="1200"/>
              <a:t>) and fishers (</a:t>
            </a:r>
            <a:r>
              <a:rPr i="1" lang="en" sz="1200"/>
              <a:t>Pekania pennanti</a:t>
            </a:r>
            <a:r>
              <a:rPr lang="en" sz="1200"/>
              <a:t>). Journal of Mammalogy 93: 690-702 </a:t>
            </a:r>
            <a:r>
              <a:rPr lang="en" sz="1200">
                <a:uFill>
                  <a:noFill/>
                </a:uFill>
                <a:hlinkClick r:id="rId5"/>
              </a:rPr>
              <a:t>https://doi.org/10.1093/jmammal/gyx030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-"/>
            </a:pPr>
            <a:r>
              <a:rPr lang="en" sz="1200">
                <a:solidFill>
                  <a:srgbClr val="595959"/>
                </a:solidFill>
              </a:rPr>
              <a:t>New York State Department of Environmental Conservation (NYSDEC). 2015. New York State Fisher Management Plan. Albany, NY.</a:t>
            </a:r>
            <a:endParaRPr sz="1200">
              <a:solidFill>
                <a:srgbClr val="595959"/>
              </a:solidFill>
            </a:endParaRPr>
          </a:p>
          <a:p>
            <a:pPr indent="-3048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U.S. Fish &amp; Wildlife Service. (n.d.). Fisher (</a:t>
            </a:r>
            <a:r>
              <a:rPr i="1" lang="en" sz="1200"/>
              <a:t>Pekania pennanti</a:t>
            </a:r>
            <a:r>
              <a:rPr lang="en" sz="1200"/>
              <a:t>). https://www.fws.gov/species/fisher-pekania-pennanti. 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